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2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94640"/>
  </p:normalViewPr>
  <p:slideViewPr>
    <p:cSldViewPr snapToGrid="0" snapToObjects="1">
      <p:cViewPr>
        <p:scale>
          <a:sx n="100" d="100"/>
          <a:sy n="100" d="100"/>
        </p:scale>
        <p:origin x="760" y="31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22:12:36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B317D-6756-9A43-B884-0F2F99EAB07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F8D9B-5499-184B-9E57-65A958A4C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2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F8D9B-5499-184B-9E57-65A958A4C8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9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078F4-BD6A-D94E-B7C7-BA864B903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6B5F9-E294-7E4F-AFCE-6FC418FB2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C0CF7-99DB-5047-BA50-A0B27BF6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53655-D1B0-154B-9FDE-EC33E27F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9AC5B-CFA9-3B40-8EC6-DBF85FDB3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2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04A1-5546-BA46-89E3-437074A1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FED8B-B06C-594A-A423-2700B95A5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AC46-4823-D947-9928-041930D0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B4259-E656-4249-BDB9-6E9234038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F656F-B431-174B-8428-ED6A76E1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2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39EC89-6117-1E4B-94C9-9B341EE25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C1307-90AC-3344-8128-7E82866AC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48AF4-ADF9-B643-8BA2-BD4C27B5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ECACB-40FD-AB40-A2FD-D7460B9A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6AF4-55EF-7744-AB9D-3D5B98E0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C671-0D3B-8846-874E-0CFDB026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465C-20C5-6345-B5E7-8CE35562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293D4-B882-6D45-B37C-D90F9DB3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36294-7761-D44D-A442-1B926A87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B8B1A-32F0-CC41-AD58-715540E4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D472-F751-1B47-BD43-C7203062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721FB-C703-8646-B62D-ADB5EEA6B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A9E38-26FD-E74E-8A10-1C4397E26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75EB8-CAE9-DF49-B775-A4B4C2D3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281B6-D865-6D43-A147-3A4D3483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9C594-58F2-D24C-9FBE-696F401C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1C61-6F74-9748-9078-257CEF5D1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834DA-D214-4749-BA37-5E7A2CCE1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B5999-9089-F143-9549-39595627F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59A5D-089D-D548-992B-A339B356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1F768-148A-5F4E-80B0-561DB633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7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8382-1E3E-6B48-91EE-344F6299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39DFA-12D7-2C4A-967F-2B4E57EF4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D3EF-C3C2-624E-BE7E-5490E1E9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95699A-B84B-C04E-BABD-36AB1C13B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1E3D8-0E06-DC48-A0DA-C87B2DD12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17363-E280-BF40-AC76-FF3890F5C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F350C-3B5B-014A-A550-6725C2B5A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386B3-8AF8-B44E-90E6-9629EEC9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6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5952-55E4-784F-8CF3-D88978E4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5E181-CDC0-E744-89E3-9DA3FF5A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F3A88-FC55-B74C-B216-07696FEE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56AFB-5F44-9B45-9E6D-73EF6633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16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51299-78B6-5745-809A-F305FA6F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74ED4-52B1-B94B-BFC1-4FF25DC3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61F63-F203-D246-817F-26A9F770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4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F604-5D47-1248-902B-03E1C614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0EB1-37F8-9049-8370-AC0BAF20E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81335-7A57-D24C-9D6D-9BF4611E7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FFC1B-D845-404A-8737-99080766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A1C2C-EB85-874F-9AAD-75B8638B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B2423-2D9B-A042-8E2C-4AF46D11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3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961D3-2F5E-604A-B7C0-50EEB4D5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45AAAF-FA4B-CD45-92A3-1E44D911D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B95D9-1A80-5A45-A46F-8A2C891BA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24BC0-3969-8C4F-8704-20B80E23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0B812-3E48-0F49-A8FD-FAAFA497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E68D3-9FBD-3C44-833A-B1EEA74E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7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73903-D28C-AE4F-BFF8-246D2688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8B9CA-8D59-354D-A35C-2E37CE8A6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ED1C-2352-A049-B7E8-E9F8F83A6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E6C1A-F66C-2849-8C1F-72B6C2EBDCB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9F035-187C-6343-9285-1BC7D9F99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DFAD8-F839-194A-BE72-5293A23CB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45B0F-D5FC-984F-BF49-8F72D07CC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0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8A39D3-81FB-EE49-AB34-467AA4FF5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" y="265019"/>
            <a:ext cx="12187819" cy="6349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A0E44-C09A-0B4F-810B-B2C4AB100F1C}"/>
              </a:ext>
            </a:extLst>
          </p:cNvPr>
          <p:cNvSpPr txBox="1"/>
          <p:nvPr/>
        </p:nvSpPr>
        <p:spPr>
          <a:xfrm>
            <a:off x="2895600" y="5319239"/>
            <a:ext cx="640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Design Team:  Christine Anthony and Cody Trent</a:t>
            </a:r>
          </a:p>
          <a:p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90FC2-834E-3341-A9E6-B9F8C28411AE}"/>
              </a:ext>
            </a:extLst>
          </p:cNvPr>
          <p:cNvSpPr txBox="1"/>
          <p:nvPr/>
        </p:nvSpPr>
        <p:spPr>
          <a:xfrm>
            <a:off x="1149845" y="4026065"/>
            <a:ext cx="9638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274085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194B79-F6E3-E444-B494-7205B09D9220}"/>
              </a:ext>
            </a:extLst>
          </p:cNvPr>
          <p:cNvSpPr txBox="1"/>
          <p:nvPr/>
        </p:nvSpPr>
        <p:spPr>
          <a:xfrm>
            <a:off x="5397691" y="213944"/>
            <a:ext cx="1396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Home Page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8235606-5901-474D-A745-6EAFA20D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5" y="1041267"/>
            <a:ext cx="3215407" cy="507492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EC6004-5E34-A64D-B264-C4FC2F1D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22" y="3486388"/>
            <a:ext cx="3081656" cy="30022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47E78D-B682-AD47-9357-7AC9D0D08A72}"/>
              </a:ext>
            </a:extLst>
          </p:cNvPr>
          <p:cNvSpPr/>
          <p:nvPr/>
        </p:nvSpPr>
        <p:spPr>
          <a:xfrm>
            <a:off x="498764" y="877135"/>
            <a:ext cx="3491345" cy="5440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CAC8-F34C-3449-83AF-8CE84B25ADEE}"/>
              </a:ext>
            </a:extLst>
          </p:cNvPr>
          <p:cNvSpPr/>
          <p:nvPr/>
        </p:nvSpPr>
        <p:spPr>
          <a:xfrm>
            <a:off x="7746477" y="4845131"/>
            <a:ext cx="3491345" cy="1791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D484C3-42B8-E04D-8760-2C488B05D2D7}"/>
              </a:ext>
            </a:extLst>
          </p:cNvPr>
          <p:cNvSpPr txBox="1"/>
          <p:nvPr/>
        </p:nvSpPr>
        <p:spPr>
          <a:xfrm>
            <a:off x="8724308" y="4270050"/>
            <a:ext cx="1535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CommitComponent</a:t>
            </a:r>
            <a:r>
              <a:rPr lang="en-US" sz="1200" dirty="0">
                <a:solidFill>
                  <a:srgbClr val="FF0000"/>
                </a:solidFill>
              </a:rPr>
              <a:t> (presentational + container)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B47796-3019-5A4F-82EC-BFB6936AEEFC}"/>
              </a:ext>
            </a:extLst>
          </p:cNvPr>
          <p:cNvSpPr txBox="1"/>
          <p:nvPr/>
        </p:nvSpPr>
        <p:spPr>
          <a:xfrm>
            <a:off x="1546126" y="497536"/>
            <a:ext cx="1396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HomeComponent</a:t>
            </a:r>
            <a:r>
              <a:rPr lang="en-US" sz="1200" dirty="0">
                <a:solidFill>
                  <a:srgbClr val="FF0000"/>
                </a:solidFill>
              </a:rPr>
              <a:t> (presentational)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BC7664-69C0-4344-B87E-E7C07281F4CE}"/>
              </a:ext>
            </a:extLst>
          </p:cNvPr>
          <p:cNvSpPr txBox="1"/>
          <p:nvPr/>
        </p:nvSpPr>
        <p:spPr>
          <a:xfrm>
            <a:off x="5432039" y="5411275"/>
            <a:ext cx="2314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Input to be stored in goal list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2D6B5F-AE9E-6647-B86C-CD5758371690}"/>
              </a:ext>
            </a:extLst>
          </p:cNvPr>
          <p:cNvSpPr txBox="1"/>
          <p:nvPr/>
        </p:nvSpPr>
        <p:spPr>
          <a:xfrm>
            <a:off x="4479871" y="1474587"/>
            <a:ext cx="23144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Both Login &amp; Register buttons lead to the Register/Login modal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51D0B-16D6-7742-9364-105E991F2A3C}"/>
              </a:ext>
            </a:extLst>
          </p:cNvPr>
          <p:cNvSpPr txBox="1"/>
          <p:nvPr/>
        </p:nvSpPr>
        <p:spPr>
          <a:xfrm>
            <a:off x="8923384" y="1089539"/>
            <a:ext cx="23144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Features</a:t>
            </a:r>
            <a:r>
              <a:rPr lang="en-US" sz="1400" dirty="0">
                <a:solidFill>
                  <a:srgbClr val="7030A0"/>
                </a:solidFill>
              </a:rPr>
              <a:t>:</a:t>
            </a:r>
          </a:p>
          <a:p>
            <a:r>
              <a:rPr lang="en-US" sz="1400" dirty="0">
                <a:solidFill>
                  <a:srgbClr val="7030A0"/>
                </a:solidFill>
              </a:rPr>
              <a:t>Responsive with </a:t>
            </a:r>
            <a:r>
              <a:rPr lang="en-US" sz="1400" dirty="0" err="1">
                <a:solidFill>
                  <a:srgbClr val="7030A0"/>
                </a:solidFill>
              </a:rPr>
              <a:t>reactstrap</a:t>
            </a:r>
            <a:endParaRPr lang="en-US" sz="1400" dirty="0">
              <a:solidFill>
                <a:srgbClr val="7030A0"/>
              </a:solidFill>
            </a:endParaRPr>
          </a:p>
          <a:p>
            <a:r>
              <a:rPr lang="en-US" sz="1400" dirty="0">
                <a:solidFill>
                  <a:srgbClr val="7030A0"/>
                </a:solidFill>
              </a:rPr>
              <a:t>Collapsible nav</a:t>
            </a:r>
          </a:p>
          <a:p>
            <a:r>
              <a:rPr lang="en-US" sz="1400" dirty="0">
                <a:solidFill>
                  <a:srgbClr val="7030A0"/>
                </a:solidFill>
              </a:rPr>
              <a:t>form</a:t>
            </a:r>
          </a:p>
          <a:p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989DAA-9041-7C40-AF48-ABD0EF576E77}"/>
              </a:ext>
            </a:extLst>
          </p:cNvPr>
          <p:cNvSpPr txBox="1"/>
          <p:nvPr/>
        </p:nvSpPr>
        <p:spPr>
          <a:xfrm>
            <a:off x="4517243" y="2512479"/>
            <a:ext cx="2314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Very simple nav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D3BAF2-23D4-BB4F-ABED-62681A3F8490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664559" y="1260062"/>
            <a:ext cx="815312" cy="583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0CC1791-6081-0F4B-9D94-809F6CE7042D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1341913" y="1260061"/>
            <a:ext cx="3175330" cy="140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FD9589E-F53A-F348-BDE3-C952DADA0936}"/>
              </a:ext>
            </a:extLst>
          </p:cNvPr>
          <p:cNvSpPr txBox="1"/>
          <p:nvPr/>
        </p:nvSpPr>
        <p:spPr>
          <a:xfrm>
            <a:off x="4416599" y="3841839"/>
            <a:ext cx="2314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Images and text do not hold state</a:t>
            </a: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88B2B6E2-6439-3B46-AF08-4297C4441FC4}"/>
              </a:ext>
            </a:extLst>
          </p:cNvPr>
          <p:cNvSpPr/>
          <p:nvPr/>
        </p:nvSpPr>
        <p:spPr>
          <a:xfrm>
            <a:off x="4072214" y="1597370"/>
            <a:ext cx="262280" cy="47203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595CB7-C3FA-C848-B0D7-02903BAEEED5}"/>
              </a:ext>
            </a:extLst>
          </p:cNvPr>
          <p:cNvCxnSpPr>
            <a:cxnSpLocks/>
          </p:cNvCxnSpPr>
          <p:nvPr/>
        </p:nvCxnSpPr>
        <p:spPr>
          <a:xfrm>
            <a:off x="7457704" y="5557155"/>
            <a:ext cx="683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9B66700-FFA4-DE48-9EE8-441ED6D93E6E}"/>
              </a:ext>
            </a:extLst>
          </p:cNvPr>
          <p:cNvSpPr txBox="1"/>
          <p:nvPr/>
        </p:nvSpPr>
        <p:spPr>
          <a:xfrm>
            <a:off x="5432039" y="6015530"/>
            <a:ext cx="2314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On click, </a:t>
            </a:r>
            <a:r>
              <a:rPr lang="en-US" sz="1400" dirty="0">
                <a:solidFill>
                  <a:schemeClr val="accent1"/>
                </a:solidFill>
                <a:sym typeface="Wingdings" pitchFamily="2" charset="2"/>
              </a:rPr>
              <a:t> Login modal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9790D1-961B-8047-BCED-13955C4055EC}"/>
              </a:ext>
            </a:extLst>
          </p:cNvPr>
          <p:cNvCxnSpPr>
            <a:cxnSpLocks/>
          </p:cNvCxnSpPr>
          <p:nvPr/>
        </p:nvCxnSpPr>
        <p:spPr>
          <a:xfrm flipV="1">
            <a:off x="7457704" y="5792764"/>
            <a:ext cx="1306286" cy="41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3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194B79-F6E3-E444-B494-7205B09D9220}"/>
              </a:ext>
            </a:extLst>
          </p:cNvPr>
          <p:cNvSpPr txBox="1"/>
          <p:nvPr/>
        </p:nvSpPr>
        <p:spPr>
          <a:xfrm>
            <a:off x="4659474" y="213944"/>
            <a:ext cx="2873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Register/Login modal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1E9E3B5-2290-6A45-BB74-2AD1B7BB9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473433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39807-3CAF-9446-9BEA-88DF5AEC206F}"/>
              </a:ext>
            </a:extLst>
          </p:cNvPr>
          <p:cNvSpPr txBox="1"/>
          <p:nvPr/>
        </p:nvSpPr>
        <p:spPr>
          <a:xfrm>
            <a:off x="4151756" y="1030802"/>
            <a:ext cx="153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LoginComponent</a:t>
            </a:r>
            <a:r>
              <a:rPr lang="en-US" sz="1200" dirty="0">
                <a:solidFill>
                  <a:srgbClr val="FF0000"/>
                </a:solidFill>
              </a:rPr>
              <a:t> (container)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398F4C7-4A42-2145-8A4A-53F8C215A852}"/>
                  </a:ext>
                </a:extLst>
              </p14:cNvPr>
              <p14:cNvContentPartPr/>
              <p14:nvPr/>
            </p14:nvContentPartPr>
            <p14:xfrm>
              <a:off x="7173650" y="2292934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398F4C7-4A42-2145-8A4A-53F8C215A8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5010" y="228393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5377F5-0079-CC4B-8039-85080947F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818" y="1652452"/>
            <a:ext cx="5346364" cy="49652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F381BE-F6AF-C240-A19F-31C6A79DC295}"/>
              </a:ext>
            </a:extLst>
          </p:cNvPr>
          <p:cNvSpPr/>
          <p:nvPr/>
        </p:nvSpPr>
        <p:spPr>
          <a:xfrm>
            <a:off x="5144678" y="1652452"/>
            <a:ext cx="2389890" cy="359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D820BC-ABCB-A947-85DE-691081A2305E}"/>
              </a:ext>
            </a:extLst>
          </p:cNvPr>
          <p:cNvSpPr txBox="1"/>
          <p:nvPr/>
        </p:nvSpPr>
        <p:spPr>
          <a:xfrm>
            <a:off x="6807835" y="1208697"/>
            <a:ext cx="153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RegisterComponent</a:t>
            </a:r>
            <a:r>
              <a:rPr lang="en-US" sz="1200" dirty="0">
                <a:solidFill>
                  <a:srgbClr val="FF0000"/>
                </a:solidFill>
              </a:rPr>
              <a:t> (container)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D4A106-F285-B945-8577-8B19385D8E62}"/>
              </a:ext>
            </a:extLst>
          </p:cNvPr>
          <p:cNvSpPr txBox="1"/>
          <p:nvPr/>
        </p:nvSpPr>
        <p:spPr>
          <a:xfrm>
            <a:off x="9437212" y="1652452"/>
            <a:ext cx="2314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Features</a:t>
            </a:r>
            <a:r>
              <a:rPr lang="en-US" sz="1400" dirty="0">
                <a:solidFill>
                  <a:srgbClr val="7030A0"/>
                </a:solidFill>
              </a:rPr>
              <a:t>:</a:t>
            </a:r>
          </a:p>
          <a:p>
            <a:r>
              <a:rPr lang="en-US" sz="1400" dirty="0">
                <a:solidFill>
                  <a:srgbClr val="7030A0"/>
                </a:solidFill>
              </a:rPr>
              <a:t>Toggle</a:t>
            </a:r>
          </a:p>
          <a:p>
            <a:r>
              <a:rPr lang="en-US" sz="1400" dirty="0">
                <a:solidFill>
                  <a:srgbClr val="7030A0"/>
                </a:solidFill>
              </a:rPr>
              <a:t>Modal</a:t>
            </a:r>
          </a:p>
          <a:p>
            <a:r>
              <a:rPr lang="en-US" sz="1400" dirty="0">
                <a:solidFill>
                  <a:srgbClr val="7030A0"/>
                </a:solidFill>
              </a:rPr>
              <a:t>Password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391A79-C286-5046-B518-16A873CD4882}"/>
              </a:ext>
            </a:extLst>
          </p:cNvPr>
          <p:cNvSpPr/>
          <p:nvPr/>
        </p:nvSpPr>
        <p:spPr>
          <a:xfrm>
            <a:off x="4567040" y="1457244"/>
            <a:ext cx="2389890" cy="359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8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C99688-AB62-994B-8ED4-42F1178BC3E6}"/>
              </a:ext>
            </a:extLst>
          </p:cNvPr>
          <p:cNvSpPr txBox="1"/>
          <p:nvPr/>
        </p:nvSpPr>
        <p:spPr>
          <a:xfrm>
            <a:off x="3646976" y="1225566"/>
            <a:ext cx="2314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With </a:t>
            </a:r>
            <a:r>
              <a:rPr lang="en-US" sz="1200" b="1" dirty="0"/>
              <a:t>no</a:t>
            </a:r>
            <a:r>
              <a:rPr lang="en-US" sz="1200" dirty="0"/>
              <a:t> registration, this page version to have </a:t>
            </a:r>
            <a:r>
              <a:rPr lang="en-US" sz="1200" b="1" dirty="0"/>
              <a:t>sample</a:t>
            </a:r>
            <a:r>
              <a:rPr lang="en-US" sz="1200" dirty="0"/>
              <a:t> daily quote, mantra, and goals. The sample data will update daily.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4FF91-3E53-0847-BCFE-A620B5EFAF17}"/>
              </a:ext>
            </a:extLst>
          </p:cNvPr>
          <p:cNvSpPr txBox="1"/>
          <p:nvPr/>
        </p:nvSpPr>
        <p:spPr>
          <a:xfrm>
            <a:off x="5961414" y="1246704"/>
            <a:ext cx="233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With account, this page version to have </a:t>
            </a:r>
            <a:r>
              <a:rPr lang="en-US" sz="1200" b="1" dirty="0"/>
              <a:t>inputs</a:t>
            </a:r>
            <a:r>
              <a:rPr lang="en-US" sz="1200" dirty="0"/>
              <a:t> and/or selections of daily quotes, mantras, and goals. </a:t>
            </a:r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F31263A-C57F-0245-8056-CF35F6D1C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55" y="984917"/>
            <a:ext cx="2863228" cy="4969823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DD92EC-11FE-4A4A-8B6D-FE22AEE2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8" y="4346212"/>
            <a:ext cx="2067422" cy="1563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40DE0D-D83A-824C-A966-45233F12FBAD}"/>
              </a:ext>
            </a:extLst>
          </p:cNvPr>
          <p:cNvSpPr txBox="1"/>
          <p:nvPr/>
        </p:nvSpPr>
        <p:spPr>
          <a:xfrm>
            <a:off x="5128755" y="213944"/>
            <a:ext cx="1934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Account Page</a:t>
            </a:r>
          </a:p>
        </p:txBody>
      </p:sp>
      <p:pic>
        <p:nvPicPr>
          <p:cNvPr id="10" name="Picture 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07EE802-58CD-544F-8C51-C2F792FE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55" y="944088"/>
            <a:ext cx="2863228" cy="4969823"/>
          </a:xfrm>
          <a:prstGeom prst="rect">
            <a:avLst/>
          </a:prstGeom>
        </p:spPr>
      </p:pic>
      <p:pic>
        <p:nvPicPr>
          <p:cNvPr id="12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52F5658-9C34-6848-836C-2855084DE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189" y="4494178"/>
            <a:ext cx="3662008" cy="18904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F1EDF9-E028-8248-A835-70840F7B3FBB}"/>
              </a:ext>
            </a:extLst>
          </p:cNvPr>
          <p:cNvSpPr/>
          <p:nvPr/>
        </p:nvSpPr>
        <p:spPr>
          <a:xfrm>
            <a:off x="514251" y="779755"/>
            <a:ext cx="3148212" cy="5084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759A9-52FE-0D45-821A-A8FEB1FCDFCB}"/>
              </a:ext>
            </a:extLst>
          </p:cNvPr>
          <p:cNvSpPr/>
          <p:nvPr/>
        </p:nvSpPr>
        <p:spPr>
          <a:xfrm>
            <a:off x="8201891" y="708731"/>
            <a:ext cx="3491345" cy="5440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99C653-7C42-354E-8DF9-51583EA60190}"/>
              </a:ext>
            </a:extLst>
          </p:cNvPr>
          <p:cNvSpPr txBox="1"/>
          <p:nvPr/>
        </p:nvSpPr>
        <p:spPr>
          <a:xfrm>
            <a:off x="1104789" y="378375"/>
            <a:ext cx="1936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AccountSampleComponent</a:t>
            </a:r>
            <a:r>
              <a:rPr lang="en-US" sz="1200" dirty="0">
                <a:solidFill>
                  <a:srgbClr val="FF0000"/>
                </a:solidFill>
              </a:rPr>
              <a:t> (container)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A955F-E9EA-E24E-B96C-6DB6E731B8D3}"/>
              </a:ext>
            </a:extLst>
          </p:cNvPr>
          <p:cNvSpPr txBox="1"/>
          <p:nvPr/>
        </p:nvSpPr>
        <p:spPr>
          <a:xfrm>
            <a:off x="9266004" y="306441"/>
            <a:ext cx="153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AccountComponent</a:t>
            </a:r>
            <a:r>
              <a:rPr lang="en-US" sz="1200" dirty="0">
                <a:solidFill>
                  <a:srgbClr val="FF0000"/>
                </a:solidFill>
              </a:rPr>
              <a:t> (container)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B637FF-474B-1E46-931B-6AE4ECB5B8B1}"/>
              </a:ext>
            </a:extLst>
          </p:cNvPr>
          <p:cNvSpPr/>
          <p:nvPr/>
        </p:nvSpPr>
        <p:spPr>
          <a:xfrm>
            <a:off x="8341231" y="4397319"/>
            <a:ext cx="3242652" cy="1634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4B154-37AF-3542-A2FA-DEAC1CB897EA}"/>
              </a:ext>
            </a:extLst>
          </p:cNvPr>
          <p:cNvSpPr txBox="1"/>
          <p:nvPr/>
        </p:nvSpPr>
        <p:spPr>
          <a:xfrm>
            <a:off x="9235587" y="4016099"/>
            <a:ext cx="153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GoalsComponent</a:t>
            </a:r>
            <a:r>
              <a:rPr lang="en-US" sz="1200" dirty="0">
                <a:solidFill>
                  <a:srgbClr val="FF0000"/>
                </a:solidFill>
              </a:rPr>
              <a:t> (container)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C80B56-5762-1048-9C0F-5FB8A4A408FE}"/>
              </a:ext>
            </a:extLst>
          </p:cNvPr>
          <p:cNvSpPr txBox="1"/>
          <p:nvPr/>
        </p:nvSpPr>
        <p:spPr>
          <a:xfrm>
            <a:off x="3718678" y="3965316"/>
            <a:ext cx="23144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Initially, sample data to be manually stored in database. Optionally, write an API to pull </a:t>
            </a:r>
            <a:r>
              <a:rPr lang="en-US" sz="1400" dirty="0" err="1">
                <a:solidFill>
                  <a:schemeClr val="accent1"/>
                </a:solidFill>
              </a:rPr>
              <a:t>indata</a:t>
            </a:r>
            <a:r>
              <a:rPr lang="en-US" sz="1400" dirty="0">
                <a:solidFill>
                  <a:schemeClr val="accent1"/>
                </a:solidFill>
              </a:rPr>
              <a:t> from reputable sites and manually review prior to posting.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290866-1468-6D41-B3AB-39A64FFDB84F}"/>
              </a:ext>
            </a:extLst>
          </p:cNvPr>
          <p:cNvSpPr txBox="1"/>
          <p:nvPr/>
        </p:nvSpPr>
        <p:spPr>
          <a:xfrm>
            <a:off x="5815751" y="5214453"/>
            <a:ext cx="2314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User can enter personal goals, delete and edit the list. User chooses two goals at a time for the daily routine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AFC2B-2E71-2440-92F6-A86026F2D8A3}"/>
              </a:ext>
            </a:extLst>
          </p:cNvPr>
          <p:cNvSpPr txBox="1"/>
          <p:nvPr/>
        </p:nvSpPr>
        <p:spPr>
          <a:xfrm>
            <a:off x="5775023" y="3134319"/>
            <a:ext cx="2314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User can choose their daily quote from sample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1186E-7643-3C49-BFB6-1FED7A6C0888}"/>
              </a:ext>
            </a:extLst>
          </p:cNvPr>
          <p:cNvSpPr txBox="1"/>
          <p:nvPr/>
        </p:nvSpPr>
        <p:spPr>
          <a:xfrm>
            <a:off x="8130189" y="6412808"/>
            <a:ext cx="4938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Features</a:t>
            </a:r>
            <a:r>
              <a:rPr lang="en-US" sz="1400" dirty="0">
                <a:solidFill>
                  <a:srgbClr val="7030A0"/>
                </a:solidFill>
              </a:rPr>
              <a:t>: carousel or dropdown, form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661FC-0F3F-4A48-AD50-D1371931BAC3}"/>
              </a:ext>
            </a:extLst>
          </p:cNvPr>
          <p:cNvSpPr txBox="1"/>
          <p:nvPr/>
        </p:nvSpPr>
        <p:spPr>
          <a:xfrm>
            <a:off x="514251" y="6479625"/>
            <a:ext cx="4938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Features</a:t>
            </a:r>
            <a:r>
              <a:rPr lang="en-US" sz="1400" dirty="0">
                <a:solidFill>
                  <a:srgbClr val="7030A0"/>
                </a:solidFill>
              </a:rPr>
              <a:t>: cards, list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9780B10-4FFD-9D43-8F97-946AE50473C0}"/>
              </a:ext>
            </a:extLst>
          </p:cNvPr>
          <p:cNvCxnSpPr/>
          <p:nvPr/>
        </p:nvCxnSpPr>
        <p:spPr>
          <a:xfrm flipV="1">
            <a:off x="9440883" y="2056563"/>
            <a:ext cx="261257" cy="435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947061-7ACA-D94E-966E-0568E0E07C4F}"/>
              </a:ext>
            </a:extLst>
          </p:cNvPr>
          <p:cNvCxnSpPr/>
          <p:nvPr/>
        </p:nvCxnSpPr>
        <p:spPr>
          <a:xfrm flipV="1">
            <a:off x="10429140" y="5640779"/>
            <a:ext cx="15487" cy="77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589305-27C9-AF4C-B305-B4A7A0C4F8CF}"/>
              </a:ext>
            </a:extLst>
          </p:cNvPr>
          <p:cNvCxnSpPr>
            <a:cxnSpLocks/>
          </p:cNvCxnSpPr>
          <p:nvPr/>
        </p:nvCxnSpPr>
        <p:spPr>
          <a:xfrm flipV="1">
            <a:off x="1353787" y="2517569"/>
            <a:ext cx="207818" cy="400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D7057-F626-4242-A139-C4585E98B2D5}"/>
              </a:ext>
            </a:extLst>
          </p:cNvPr>
          <p:cNvCxnSpPr>
            <a:cxnSpLocks/>
          </p:cNvCxnSpPr>
          <p:nvPr/>
        </p:nvCxnSpPr>
        <p:spPr>
          <a:xfrm flipV="1">
            <a:off x="1353787" y="4016099"/>
            <a:ext cx="415636" cy="251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600888B-7F5D-364F-96EF-F570BD4464D2}"/>
              </a:ext>
            </a:extLst>
          </p:cNvPr>
          <p:cNvCxnSpPr>
            <a:cxnSpLocks/>
          </p:cNvCxnSpPr>
          <p:nvPr/>
        </p:nvCxnSpPr>
        <p:spPr>
          <a:xfrm flipV="1">
            <a:off x="1769423" y="5439401"/>
            <a:ext cx="303446" cy="104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4E0F06-FEB3-D644-BA40-545F40D39619}"/>
              </a:ext>
            </a:extLst>
          </p:cNvPr>
          <p:cNvCxnSpPr/>
          <p:nvPr/>
        </p:nvCxnSpPr>
        <p:spPr>
          <a:xfrm flipV="1">
            <a:off x="7899400" y="4864100"/>
            <a:ext cx="7239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75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E171C2-D604-214B-A1CB-9B2C0B3B0017}"/>
              </a:ext>
            </a:extLst>
          </p:cNvPr>
          <p:cNvSpPr txBox="1"/>
          <p:nvPr/>
        </p:nvSpPr>
        <p:spPr>
          <a:xfrm>
            <a:off x="4972397" y="213944"/>
            <a:ext cx="224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Contact Us page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769DF3-9769-2F48-BF5D-6B8487A8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72" y="887330"/>
            <a:ext cx="9899857" cy="49241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60D315-7DFB-A140-AE77-A9DACAC0CECA}"/>
              </a:ext>
            </a:extLst>
          </p:cNvPr>
          <p:cNvSpPr/>
          <p:nvPr/>
        </p:nvSpPr>
        <p:spPr>
          <a:xfrm>
            <a:off x="2489380" y="2268187"/>
            <a:ext cx="7165259" cy="318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3AF03-72B8-D347-B7C2-DCEB0CBD316D}"/>
              </a:ext>
            </a:extLst>
          </p:cNvPr>
          <p:cNvSpPr txBox="1"/>
          <p:nvPr/>
        </p:nvSpPr>
        <p:spPr>
          <a:xfrm>
            <a:off x="3329147" y="1838829"/>
            <a:ext cx="1535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ContactComponent</a:t>
            </a:r>
            <a:r>
              <a:rPr lang="en-US" sz="1200" dirty="0">
                <a:solidFill>
                  <a:srgbClr val="FF0000"/>
                </a:solidFill>
              </a:rPr>
              <a:t> (container)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B83552-1F4D-5343-9519-8B39A9248499}"/>
              </a:ext>
            </a:extLst>
          </p:cNvPr>
          <p:cNvSpPr/>
          <p:nvPr/>
        </p:nvSpPr>
        <p:spPr>
          <a:xfrm>
            <a:off x="973778" y="675608"/>
            <a:ext cx="10200904" cy="5295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61B82-5D8C-DF4D-8D46-18431B0CC05C}"/>
              </a:ext>
            </a:extLst>
          </p:cNvPr>
          <p:cNvSpPr txBox="1"/>
          <p:nvPr/>
        </p:nvSpPr>
        <p:spPr>
          <a:xfrm>
            <a:off x="2274778" y="266474"/>
            <a:ext cx="1396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HomeComponent</a:t>
            </a:r>
            <a:r>
              <a:rPr lang="en-US" sz="1200" dirty="0">
                <a:solidFill>
                  <a:srgbClr val="FF0000"/>
                </a:solidFill>
              </a:rPr>
              <a:t> (presentational)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DC070-6D49-274F-8279-7DD5EA6B3F21}"/>
              </a:ext>
            </a:extLst>
          </p:cNvPr>
          <p:cNvSpPr txBox="1"/>
          <p:nvPr/>
        </p:nvSpPr>
        <p:spPr>
          <a:xfrm>
            <a:off x="4651097" y="796387"/>
            <a:ext cx="288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Reused Login/Register Components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63D84A-6FEE-CE43-BBFB-92F3B9633A4B}"/>
              </a:ext>
            </a:extLst>
          </p:cNvPr>
          <p:cNvSpPr/>
          <p:nvPr/>
        </p:nvSpPr>
        <p:spPr>
          <a:xfrm>
            <a:off x="4726379" y="1014482"/>
            <a:ext cx="2743200" cy="3046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4A4274-B4DD-3548-BB61-824798297951}"/>
              </a:ext>
            </a:extLst>
          </p:cNvPr>
          <p:cNvSpPr txBox="1"/>
          <p:nvPr/>
        </p:nvSpPr>
        <p:spPr>
          <a:xfrm>
            <a:off x="1146071" y="6167896"/>
            <a:ext cx="4276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Features</a:t>
            </a:r>
            <a:r>
              <a:rPr lang="en-US" sz="1400" dirty="0">
                <a:solidFill>
                  <a:srgbClr val="7030A0"/>
                </a:solidFill>
              </a:rPr>
              <a:t>: form, input validation, server requests</a:t>
            </a:r>
          </a:p>
        </p:txBody>
      </p:sp>
    </p:spTree>
    <p:extLst>
      <p:ext uri="{BB962C8B-B14F-4D97-AF65-F5344CB8AC3E}">
        <p14:creationId xmlns:p14="http://schemas.microsoft.com/office/powerpoint/2010/main" val="197713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244</Words>
  <Application>Microsoft Macintosh PowerPoint</Application>
  <PresentationFormat>Widescreen</PresentationFormat>
  <Paragraphs>39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Anthony</dc:creator>
  <cp:lastModifiedBy>Christine Anthony</cp:lastModifiedBy>
  <cp:revision>15</cp:revision>
  <dcterms:created xsi:type="dcterms:W3CDTF">2021-10-09T21:56:38Z</dcterms:created>
  <dcterms:modified xsi:type="dcterms:W3CDTF">2021-11-16T23:01:45Z</dcterms:modified>
</cp:coreProperties>
</file>